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502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Mecanica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8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Obiectivul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Cunoaşterea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inţelegerea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şi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aprofundarea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noţiunilor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fundamentale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mecanică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Însuşirea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către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studenţi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cunoştinţelor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şi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abilităţilor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necesare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dobândirii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competenţe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profesionale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pentru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înţelegerea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şi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gestionarea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aspectelor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esenţiale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natură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mecanică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privind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statica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cinematica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şi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dinamica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sistemelor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Teoria vectorilor alunecatori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Geometria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maselor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Cinematica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punctului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material.</a:t>
            </a:r>
          </a:p>
        </p:txBody>
      </p:sp>
    </p:spTree>
    <p:extLst>
      <p:ext uri="{BB962C8B-B14F-4D97-AF65-F5344CB8AC3E}">
        <p14:creationId xmlns:p14="http://schemas.microsoft.com/office/powerpoint/2010/main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Cinematica solidului rigid si a sistemelor de rigide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Dinamica punctului material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Metode de studiu in dinamica solidului rigid si a sistemelor de rigide.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Noţiuni de mecanică analitică. Modele reduse ale sistemelor mecanice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Teoria vectorilor alunecatori – laboratorul 1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Centre de masă– laboratorul 2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Momente de inerţie – laboratorul 3</a:t>
            </a:r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ro-RO" dirty="0">
                <a:solidFill>
                  <a:schemeClr val="tx2"/>
                </a:solidFill>
              </a:rPr>
              <a:t>practice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Cinematica punctului material – laboratorul 4.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Cinematica solidului rigid – laboratorul 5.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Dinamica punctului material – laboratorul 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Dinamica solidului rigid – laboratorul 7.</a:t>
            </a:r>
          </a:p>
        </p:txBody>
      </p:sp>
    </p:spTree>
    <p:extLst>
      <p:ext uri="{BB962C8B-B14F-4D97-AF65-F5344CB8AC3E}">
        <p14:creationId xmlns:p14="http://schemas.microsoft.com/office/powerpoint/2010/main" val="3644260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Tutorial</vt:lpstr>
      <vt:lpstr>Obiectivul disciplinei</vt:lpstr>
      <vt:lpstr>Noțiuni teoretice</vt:lpstr>
      <vt:lpstr>Noțiuni teoretice</vt:lpstr>
      <vt:lpstr>Noțiuni practice</vt:lpstr>
      <vt:lpstr>Notiuni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10</cp:revision>
  <dcterms:created xsi:type="dcterms:W3CDTF">2018-09-25T18:40:18Z</dcterms:created>
  <dcterms:modified xsi:type="dcterms:W3CDTF">2018-10-07T08:28:10Z</dcterms:modified>
</cp:coreProperties>
</file>